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E1D8F-7C1C-43C8-97B9-E4F1796A95C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194C-6875-411B-9EED-D5A04186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05" y="1808666"/>
            <a:ext cx="311456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3914F5-EA94-4C90-A64D-91F5B3D3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42976-FE45-40CF-BB67-C1D316027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7ABA8-6BDB-40E3-812D-7D4C7F36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0A8D6-2A44-4A62-81A0-64A1BED4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583E817-6787-44ED-8CC4-79D91DEF5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8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1474E58-1A2F-468B-829D-CADB2D90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6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5C3102-96C9-4B1E-BC47-1B8AD9803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ADF6B8-A5B1-44F3-9153-8FE3507D7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0D4B26-6A67-488A-BEA9-729F43C6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BB8D2C-703F-4D17-8736-862DF9FE8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4" y="534311"/>
            <a:ext cx="2381250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10650292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10640768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7D0639-A7F2-49F2-819B-28C49F9B2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7AF205-87BD-43C6-873A-8F27AB12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09AF9-131A-4546-AD97-87910C5A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D91F56-A772-468B-8162-5697E115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333" y="6585473"/>
            <a:ext cx="567010" cy="15544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5713E-E252-423C-95C5-4F07B34A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3" y="6523801"/>
            <a:ext cx="754557" cy="20667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8EE46D-E5F6-4554-BEC5-EC60C4A4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969717-D6CC-49BA-8AB8-C019C8E2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F23744-6214-46BD-9D8E-3A5B0A36EC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30596A-94F2-466F-BBEA-C6374BB4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0" y="6539023"/>
            <a:ext cx="714320" cy="1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45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7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hhr.wv.gov/bms/Pages/Manuals.aspx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vaso.kepro.com/wv-aso-medical-services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JASPER.SMITH@KEPRO.COM" TargetMode="External"/><Relationship Id="rId13" Type="http://schemas.openxmlformats.org/officeDocument/2006/relationships/hyperlink" Target="https://c3wv.kepro.com/" TargetMode="External"/><Relationship Id="rId3" Type="http://schemas.openxmlformats.org/officeDocument/2006/relationships/hyperlink" Target="mailto:EBPROCTOR@KEPRO.COM" TargetMode="External"/><Relationship Id="rId7" Type="http://schemas.openxmlformats.org/officeDocument/2006/relationships/hyperlink" Target="mailto:JAMI.PLANTIN@KEPRO.COM" TargetMode="External"/><Relationship Id="rId12" Type="http://schemas.openxmlformats.org/officeDocument/2006/relationships/hyperlink" Target="https://providerportal.kepro.com/" TargetMode="External"/><Relationship Id="rId2" Type="http://schemas.openxmlformats.org/officeDocument/2006/relationships/hyperlink" Target="mailto:WVMEDICALSERVICES@KEPRO.COM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SIERRA.HALL@KEPRO.COM" TargetMode="External"/><Relationship Id="rId11" Type="http://schemas.openxmlformats.org/officeDocument/2006/relationships/hyperlink" Target="http://www.wvaso.kepro.com/" TargetMode="External"/><Relationship Id="rId5" Type="http://schemas.openxmlformats.org/officeDocument/2006/relationships/hyperlink" Target="mailto:APERRY@KEPRO.COM" TargetMode="External"/><Relationship Id="rId10" Type="http://schemas.openxmlformats.org/officeDocument/2006/relationships/hyperlink" Target="mailto:LPAYNE@KEPRO.COM" TargetMode="External"/><Relationship Id="rId4" Type="http://schemas.openxmlformats.org/officeDocument/2006/relationships/hyperlink" Target="mailto:KAREN.WILKINSON@KEPRO.COM" TargetMode="External"/><Relationship Id="rId9" Type="http://schemas.openxmlformats.org/officeDocument/2006/relationships/hyperlink" Target="mailto:JOJONES@KEPRO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9847-9304-4F24-8C6C-1FF125FC5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Chiropractic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1AFD4-E6EE-4345-A5AD-42B48A0EA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Annual Training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A8F95-D038-4028-9D28-D5B59419BD0D}"/>
              </a:ext>
            </a:extLst>
          </p:cNvPr>
          <p:cNvSpPr txBox="1">
            <a:spLocks/>
          </p:cNvSpPr>
          <p:nvPr/>
        </p:nvSpPr>
        <p:spPr>
          <a:xfrm>
            <a:off x="10248293" y="6231426"/>
            <a:ext cx="8045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rgbClr val="A1A9B5"/>
                </a:solidFill>
                <a:latin typeface="Raleway Light" panose="020B04030301010600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3968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70D0-A3B6-45EB-A127-BD491B6F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Visits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2CECD-75A4-40CD-9744-61D78BE0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3F689D-F9D5-40A3-BED7-DC67934DA41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10086976" cy="3941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Services are limited to a combined total of 20 visits per event of physical therapy, occupational therapy, osteopathic manipulation, Chronic Pain Management programs, and chiropractic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services beyond the initial 20 treatments require prior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Benefit Plan members have a limit of 24 treatments per calendar year.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An additional six treatments per year may be authorized if OT and PT services have not been utilized in combination with chiropractic services (for a total of 30 treatments).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Providers can call the claims vendor at (888)-483-0793 for verification of billed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more information regarding Chiropractic services, go to </a:t>
            </a:r>
            <a:r>
              <a:rPr lang="en-US" sz="2000" dirty="0">
                <a:hlinkClick r:id="rId2"/>
              </a:rPr>
              <a:t>https://dhhr.wv.gov/bms/Pages/Manuals.aspx</a:t>
            </a:r>
            <a:r>
              <a:rPr lang="en-US" sz="2000" dirty="0"/>
              <a:t> Chapter 519.7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7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A10-B1B8-4229-8ECD-A0F594C1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X-rays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741E54-BE21-41AD-86C3-96F289F6D0D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5824" y="1639965"/>
            <a:ext cx="10455466" cy="2754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x-ray report must be submitted with the prior authorization request for spinal manipulations beyond the initial 20 treatments.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x-ray must be taken no more than three months before the date the additional spinal manipulations would be rendered to support the necessity for continuing chiropractic 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x-ray requirement is waived for pregnant 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5D9B9-96CB-47B5-AD8E-76542037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DF1D-DA96-4488-9394-48F90F92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95F05C-0E92-4675-A6B3-F28C7E309E1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5824" y="1639965"/>
            <a:ext cx="9104337" cy="309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of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Number of manipulations that has been performed on the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Possible exacerbations or setbacks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 exercise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Whether this be walking, swimming, going to the gym,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Frequency of visits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EBDB5-4549-4FF1-8C25-796947DE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CD61-4F46-44F3-98C5-5FB514AA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Technical Assistance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531325-6043-45C3-87EF-06349BF4357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9977794" cy="3819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offer training via webinar, phone, and various materials.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These are offered to make submitting online for Prior Authorization an easier process for providers.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There are also annual reviews/trainings available to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Provider training is also offered for various provider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PowerPoint presentation from the provider trainings are posted to </a:t>
            </a:r>
            <a:r>
              <a:rPr lang="en-US" sz="2000" dirty="0">
                <a:hlinkClick r:id="rId2"/>
              </a:rPr>
              <a:t>https://wvaso.kepro.com/wv-aso-medical-services</a:t>
            </a:r>
            <a:r>
              <a:rPr lang="en-US" sz="2000" dirty="0"/>
              <a:t>. 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07098-BA8C-4471-A4BB-EEB32E7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2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0316D1E-B8EE-4667-9452-6A7530028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920131"/>
              </p:ext>
            </p:extLst>
          </p:nvPr>
        </p:nvGraphicFramePr>
        <p:xfrm>
          <a:off x="0" y="2"/>
          <a:ext cx="12191999" cy="62781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1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Kepro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Medical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Contact Information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1007 Bullitt Street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Suite 200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Charleston, WV  25301</a:t>
                      </a:r>
                    </a:p>
                  </a:txBody>
                  <a:tcPr marL="42252" marR="42252" marT="19289" marB="192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336" marR="56336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1-800-346-8272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7996</a:t>
                      </a:r>
                    </a:p>
                    <a:p>
                      <a:pPr algn="ctr"/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SERVICES EMAIL: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WVMEDICALSERVICES@KEPRO.COM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FAX NUMBER: 1-866-209-9632</a:t>
                      </a:r>
                    </a:p>
                  </a:txBody>
                  <a:tcPr marL="42252" marR="42252" marT="19289" marB="1928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52" marR="42252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01994"/>
                  </a:ext>
                </a:extLst>
              </a:tr>
              <a:tr h="3387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EMILY PROCTOR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MEDICAL/IDDW/BH/SUD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WAIVER DIRECTOR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EBPROCTOR@KEPRO.COM </a:t>
                      </a:r>
                      <a:endParaRPr lang="en-US" sz="1800" b="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4455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843405155"/>
                  </a:ext>
                </a:extLst>
              </a:tr>
              <a:tr h="365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KAREN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WILKINSON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 NURSE MANAGER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KAREN.WILKINSON@KEPRO.COM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ALICIA PERRY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 MANAGER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APERRY@KEPRO.COM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SIERRA HALL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SPECIALIST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SIERRA.HALL@KEPRO.COM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JAMI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PLANTIN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JAMI.PLANTIN@KEPRO.COM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4502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JASPER SMITH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JASPER.SMITH@KEPRO.COM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3260721950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JOHN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JONES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JOJONES@KEPRO.COM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3945899293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LAUREN PAYNE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LPAYNE@KEPRO.COM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4408</a:t>
                      </a: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970936977"/>
                  </a:ext>
                </a:extLst>
              </a:tr>
              <a:tr h="1326034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KEPRO AND WVCHIP INFORMATION: </a:t>
                      </a:r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WWW.WVASO.KEPRO.COM</a:t>
                      </a:r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SUBMITTING AUTHORIZATIONS: 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HTTPS://PROVIDERPORTAL.KEPRO.COM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 FOR ORG MANAGERS TO REGISTER/ADD/MODIFY USERS: 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HTTPS://C3WV.KEPRO.COM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52" marR="42252" marT="19289" marB="19289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3A412-F7D3-4BC7-A7EC-3D9B57B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8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8962E-1BF1-4F73-96ED-2AD7146B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44-6214-46BD-9D8E-3A5B0A36EC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Kepro 06.24.21">
  <a:themeElements>
    <a:clrScheme name="Custom 1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0070C0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pro 06.24.21" id="{26E82BA1-8F8B-4124-86A0-437A166BFCFF}" vid="{EA323194-B070-4F21-AFD2-B623072F0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Kepro 06.24.21</Template>
  <TotalTime>11</TotalTime>
  <Words>508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Raleway</vt:lpstr>
      <vt:lpstr>Raleway Light</vt:lpstr>
      <vt:lpstr>Raleway SemiBold</vt:lpstr>
      <vt:lpstr>Kepro 06.24.21</vt:lpstr>
      <vt:lpstr>Chiropractic</vt:lpstr>
      <vt:lpstr>Chiropractic Visits</vt:lpstr>
      <vt:lpstr>Submitting X-rays</vt:lpstr>
      <vt:lpstr>Required Documentation</vt:lpstr>
      <vt:lpstr>Training and Technical Assistance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Chiropractic</dc:title>
  <dc:creator>Sierra Hall</dc:creator>
  <cp:lastModifiedBy>Sierra Hall</cp:lastModifiedBy>
  <cp:revision>2</cp:revision>
  <dcterms:created xsi:type="dcterms:W3CDTF">2021-07-02T13:26:51Z</dcterms:created>
  <dcterms:modified xsi:type="dcterms:W3CDTF">2021-07-02T13:38:19Z</dcterms:modified>
</cp:coreProperties>
</file>