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7" r:id="rId5"/>
    <p:sldId id="286" r:id="rId6"/>
    <p:sldId id="287" r:id="rId7"/>
    <p:sldId id="289" r:id="rId8"/>
    <p:sldId id="270" r:id="rId9"/>
    <p:sldId id="269" r:id="rId10"/>
    <p:sldId id="298" r:id="rId11"/>
    <p:sldId id="296" r:id="rId12"/>
    <p:sldId id="277" r:id="rId13"/>
    <p:sldId id="288" r:id="rId14"/>
    <p:sldId id="290" r:id="rId15"/>
    <p:sldId id="272" r:id="rId16"/>
    <p:sldId id="273" r:id="rId17"/>
    <p:sldId id="278" r:id="rId18"/>
    <p:sldId id="291" r:id="rId19"/>
    <p:sldId id="292" r:id="rId20"/>
    <p:sldId id="293" r:id="rId21"/>
    <p:sldId id="295" r:id="rId22"/>
    <p:sldId id="275" r:id="rId23"/>
    <p:sldId id="280" r:id="rId24"/>
    <p:sldId id="276" r:id="rId25"/>
    <p:sldId id="282" r:id="rId26"/>
    <p:sldId id="279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1E2051C-4DE6-40D4-B209-BD2613E0E20D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78D5E5-BE81-44C0-9CF4-9AE63C69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9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8D5E5-BE81-44C0-9CF4-9AE63C6917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4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E70-2EED-46B1-BE39-1E97FA36AE2E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E70-2EED-46B1-BE39-1E97FA36AE2E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fld id="{E9E9C7CC-65A6-4A57-BF9B-4AEA0926F85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fld id="{E9E9C7CC-65A6-4A57-BF9B-4AEA0926F85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fld id="{E9E9C7CC-65A6-4A57-BF9B-4AEA0926F85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FE70-2EED-46B1-BE39-1E97FA36AE2E}" type="datetime1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244279" y="6336268"/>
            <a:ext cx="1403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3C02BBD-37A9-40EE-983B-03E9D64A5C8A}" type="slidenum">
              <a:rPr lang="en-US" sz="1600" b="1" smtClean="0">
                <a:solidFill>
                  <a:srgbClr val="C00000"/>
                </a:solidFill>
              </a:rPr>
              <a:t>‹#›</a:t>
            </a:fld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24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962400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39655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39655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         </a:t>
            </a:r>
            <a:fld id="{25712CBA-59C3-4DD5-88A4-836A1EF9517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          </a:t>
            </a:r>
            <a:fld id="{E9E9C7CC-65A6-4A57-BF9B-4AEA0926F852}" type="datetime1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4"/>
                </a:solidFill>
              </a:defRPr>
            </a:lvl1pPr>
          </a:lstStyle>
          <a:p>
            <a:fld id="{74B55AA2-228D-4FFA-8DEE-F7F22D2530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142999"/>
            <a:ext cx="9144000" cy="5181601"/>
            <a:chOff x="0" y="1066800"/>
            <a:chExt cx="9296400" cy="5181601"/>
          </a:xfrm>
        </p:grpSpPr>
        <p:sp>
          <p:nvSpPr>
            <p:cNvPr id="8" name="Rectangle 7"/>
            <p:cNvSpPr/>
            <p:nvPr/>
          </p:nvSpPr>
          <p:spPr>
            <a:xfrm>
              <a:off x="0" y="1066800"/>
              <a:ext cx="9296400" cy="76201"/>
            </a:xfrm>
            <a:prstGeom prst="rect">
              <a:avLst/>
            </a:prstGeom>
            <a:solidFill>
              <a:srgbClr val="00305E"/>
            </a:solidFill>
            <a:ln>
              <a:solidFill>
                <a:srgbClr val="0030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172201"/>
              <a:ext cx="9296400" cy="76200"/>
            </a:xfrm>
            <a:prstGeom prst="rect">
              <a:avLst/>
            </a:prstGeom>
            <a:solidFill>
              <a:srgbClr val="003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46888"/>
            <a:ext cx="1828800" cy="819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emf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coronavirus" TargetMode="External"/><Relationship Id="rId2" Type="http://schemas.openxmlformats.org/officeDocument/2006/relationships/hyperlink" Target="https://www.cdc.gov/coronavirus/2019-ncov/about/symptom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3500" y="1447800"/>
            <a:ext cx="64770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CORONAVIRUS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Presented by: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KEPRO Health Care Quality Unit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6096000" cy="1143000"/>
          </a:xfrm>
        </p:spPr>
        <p:txBody>
          <a:bodyPr/>
          <a:lstStyle/>
          <a:p>
            <a:r>
              <a:rPr lang="en-US" dirty="0" smtClean="0"/>
              <a:t>Washing Your Hands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810000"/>
            <a:ext cx="3224944" cy="2152650"/>
          </a:xfrm>
          <a:prstGeom prst="rect">
            <a:avLst/>
          </a:prstGeom>
        </p:spPr>
      </p:pic>
      <p:pic>
        <p:nvPicPr>
          <p:cNvPr id="1026" name="Picture 2" descr="C:\Users\bplummer\AppData\Local\Microsoft\Windows\Temporary Internet Files\Content.IE5\5B047G0J\600px-Simple_Music.sv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3120587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plummer\AppData\Local\Microsoft\Windows\Temporary Internet Files\Content.IE5\BNC5C6JO\1024px-Musical_note_nicu_bucule_01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2920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plummer\AppData\Local\Microsoft\Windows\Temporary Internet Files\Content.IE5\CV398414\Musical_note_3_dennis_bo_01.svg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758637"/>
            <a:ext cx="377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815827"/>
            <a:ext cx="4999677" cy="39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Hand Sanitizer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47800"/>
            <a:ext cx="6829578" cy="45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Many Places Are Closed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028648" cy="2672577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661920" cy="19970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893060" y="2200821"/>
            <a:ext cx="2895600" cy="20818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2890520" cy="21335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52" y="4411864"/>
            <a:ext cx="3028648" cy="174702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66" y="4575758"/>
            <a:ext cx="1524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Things You Can  </a:t>
            </a:r>
            <a:r>
              <a:rPr lang="en-US" dirty="0"/>
              <a:t>D</a:t>
            </a:r>
            <a:r>
              <a:rPr lang="en-US" sz="3200" dirty="0" smtClean="0"/>
              <a:t>o </a:t>
            </a:r>
            <a:r>
              <a:rPr lang="en-US" dirty="0"/>
              <a:t>A</a:t>
            </a:r>
            <a:r>
              <a:rPr lang="en-US" sz="3200" dirty="0" smtClean="0"/>
              <a:t>t </a:t>
            </a:r>
            <a:r>
              <a:rPr lang="en-US" dirty="0"/>
              <a:t>H</a:t>
            </a:r>
            <a:r>
              <a:rPr lang="en-US" sz="3200" dirty="0" smtClean="0"/>
              <a:t>ome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0" y="1371600"/>
            <a:ext cx="3158900" cy="21336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539" y="1940560"/>
            <a:ext cx="2684661" cy="37744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13" y="4005705"/>
            <a:ext cx="2944487" cy="186169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254" y="1232210"/>
            <a:ext cx="2758243" cy="2272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5" y="3733800"/>
            <a:ext cx="2732223" cy="18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Y</a:t>
            </a:r>
            <a:r>
              <a:rPr lang="en-US" dirty="0" smtClean="0"/>
              <a:t>ou’re Afraid Or Have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They are here for you!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524000"/>
            <a:ext cx="6705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Learn?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176" y="1371600"/>
            <a:ext cx="4803648" cy="48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Do When You Wash Your Hands?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114496"/>
            <a:ext cx="4709068" cy="3143303"/>
          </a:xfrm>
          <a:prstGeom prst="rect">
            <a:avLst/>
          </a:prstGeom>
        </p:spPr>
      </p:pic>
      <p:pic>
        <p:nvPicPr>
          <p:cNvPr id="8" name="claps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185" y="5093891"/>
            <a:ext cx="609600" cy="609600"/>
          </a:xfrm>
          <a:prstGeom prst="rect">
            <a:avLst/>
          </a:prstGeom>
        </p:spPr>
      </p:pic>
      <p:pic>
        <p:nvPicPr>
          <p:cNvPr id="5" name="Picture 4" descr="07. Pensamientos positivos para reflexionar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650" y="1313628"/>
            <a:ext cx="2857500" cy="3810000"/>
          </a:xfrm>
          <a:prstGeom prst="rect">
            <a:avLst/>
          </a:prstGeom>
        </p:spPr>
      </p:pic>
      <p:pic>
        <p:nvPicPr>
          <p:cNvPr id="6" name="Wrong-answer-sound-effec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48600" y="3562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S</a:t>
            </a:r>
            <a:r>
              <a:rPr lang="en-US" dirty="0" smtClean="0"/>
              <a:t>neeze </a:t>
            </a:r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/>
              <a:t>C</a:t>
            </a:r>
            <a:r>
              <a:rPr lang="en-US" dirty="0" smtClean="0"/>
              <a:t>ough?</a:t>
            </a:r>
            <a:endParaRPr lang="en-US" dirty="0"/>
          </a:p>
        </p:txBody>
      </p:sp>
      <p:pic>
        <p:nvPicPr>
          <p:cNvPr id="8" name="claps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8285356" y="5880409"/>
            <a:ext cx="509239" cy="509239"/>
          </a:xfrm>
          <a:prstGeom prst="rect">
            <a:avLst/>
          </a:prstGeom>
        </p:spPr>
      </p:pic>
      <p:pic>
        <p:nvPicPr>
          <p:cNvPr id="6" name="Wrong-answer-sound-effec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5581184"/>
            <a:ext cx="609600" cy="6096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0" y="1591836"/>
            <a:ext cx="4114800" cy="41910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65456"/>
            <a:ext cx="41148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Should You Talk To If </a:t>
            </a:r>
            <a:r>
              <a:rPr lang="en-US" dirty="0" smtClean="0"/>
              <a:t>You Are </a:t>
            </a:r>
            <a:r>
              <a:rPr lang="en-US" dirty="0"/>
              <a:t>Afraid Or Have Questions?</a:t>
            </a:r>
          </a:p>
        </p:txBody>
      </p:sp>
      <p:pic>
        <p:nvPicPr>
          <p:cNvPr id="8" name="claps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332" y="4687950"/>
            <a:ext cx="609600" cy="609600"/>
          </a:xfrm>
          <a:prstGeom prst="rect">
            <a:avLst/>
          </a:prstGeom>
        </p:spPr>
      </p:pic>
      <p:pic>
        <p:nvPicPr>
          <p:cNvPr id="6" name="Wrong-answer-sound-effec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81545" y="46879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19401"/>
            <a:ext cx="3363099" cy="2623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823966"/>
            <a:ext cx="4105275" cy="2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Things Will </a:t>
            </a:r>
            <a:r>
              <a:rPr lang="en-US" dirty="0" smtClean="0"/>
              <a:t>G</a:t>
            </a:r>
            <a:r>
              <a:rPr lang="en-US" sz="3200" dirty="0" smtClean="0"/>
              <a:t>et </a:t>
            </a:r>
            <a:r>
              <a:rPr lang="en-US" dirty="0" smtClean="0"/>
              <a:t>B</a:t>
            </a:r>
            <a:r>
              <a:rPr lang="en-US" sz="3200" dirty="0" smtClean="0"/>
              <a:t>etter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723" y="1372321"/>
            <a:ext cx="2781749" cy="1989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98" y="3745083"/>
            <a:ext cx="3101502" cy="233487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933" y="2402596"/>
            <a:ext cx="1991092" cy="278814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1" y="1508751"/>
            <a:ext cx="3810000" cy="223633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97470" y="3512050"/>
            <a:ext cx="2425002" cy="2567903"/>
          </a:xfrm>
          <a:prstGeom prst="rect">
            <a:avLst/>
          </a:prstGeom>
          <a:scene3d>
            <a:camera prst="orthographicFront">
              <a:rot lat="21599983" lon="10799975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008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Disclaimer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Information or education provided by the HCQU is not intended to replace medical advice from the individual’s personal care physician, existing facility policy, or federal, state, and local regulations/codes within the agency </a:t>
            </a:r>
            <a:r>
              <a:rPr lang="en-US" sz="2400" dirty="0" smtClean="0"/>
              <a:t>jurisdiction.  The </a:t>
            </a:r>
            <a:r>
              <a:rPr lang="en-US" sz="2400" dirty="0"/>
              <a:t>information provided is not all inclusive of the topic presented.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Job!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305549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00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For additional information please visit the following websites:</a:t>
            </a:r>
          </a:p>
          <a:p>
            <a:pPr marL="0" indent="0" algn="ctr">
              <a:buNone/>
            </a:pPr>
            <a:endParaRPr lang="en-US" b="1" i="1" dirty="0"/>
          </a:p>
          <a:p>
            <a:r>
              <a:rPr lang="en-US" u="sng" dirty="0">
                <a:hlinkClick r:id="rId2"/>
              </a:rPr>
              <a:t>https://www.cdc.gov/coronavirus/2019-ncov/about/symptoms.html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https://www.who.int/health-topics/coronavirus</a:t>
            </a:r>
            <a:endParaRPr lang="en-US" dirty="0"/>
          </a:p>
          <a:p>
            <a:pPr marL="0" indent="0" algn="ctr">
              <a:buNone/>
            </a:pPr>
            <a:endParaRPr lang="en-US" sz="24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additional </a:t>
            </a:r>
            <a:r>
              <a:rPr lang="en-US" dirty="0"/>
              <a:t>i</a:t>
            </a:r>
            <a:r>
              <a:rPr lang="en-US" sz="3200" dirty="0" smtClean="0"/>
              <a:t>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4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Training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3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Centers for Disease Control and Prevention (CDC). (March 20, 2020). Symptoms of Coronavirus. Retrieved March 24, </a:t>
            </a:r>
            <a:r>
              <a:rPr lang="en-US" dirty="0"/>
              <a:t>2020 </a:t>
            </a:r>
            <a:r>
              <a:rPr lang="en-US" dirty="0" smtClean="0"/>
              <a:t>from https://www.cdc.gov/coronavirus/2019-ncov/about/symptoms.html</a:t>
            </a:r>
          </a:p>
          <a:p>
            <a:r>
              <a:rPr lang="en-US" dirty="0"/>
              <a:t>Centers for Disease Control and Prevention (CDC). (March 23, 2020). Coronavirus Disease 2019 (COVID-19</a:t>
            </a:r>
            <a:r>
              <a:rPr lang="en-US" dirty="0" smtClean="0"/>
              <a:t>) Frequently Asked Questions. </a:t>
            </a:r>
            <a:r>
              <a:rPr lang="en-US" dirty="0"/>
              <a:t>Retrieved March 26, 2020 from https://</a:t>
            </a:r>
            <a:r>
              <a:rPr lang="en-US" dirty="0" smtClean="0"/>
              <a:t>www.cdc.gov/coronavirus/2019-ncov/faq.html#anchor_1584386215012</a:t>
            </a:r>
          </a:p>
          <a:p>
            <a:r>
              <a:rPr lang="en-US" dirty="0"/>
              <a:t>FAQ: COVID-19 (coronavirus disease 2019). (February 29, 2020). Retrieved March 25, 2020 from https://</a:t>
            </a:r>
            <a:r>
              <a:rPr lang="en-US" dirty="0" smtClean="0"/>
              <a:t>medical.mit.edu/faqs/COVID-19</a:t>
            </a:r>
          </a:p>
          <a:p>
            <a:r>
              <a:rPr lang="en-US" dirty="0" smtClean="0"/>
              <a:t>World Health Organization. (2020). Coronavirus. </a:t>
            </a:r>
            <a:r>
              <a:rPr lang="en-US" dirty="0"/>
              <a:t>Retrieved March 24, 2020 from https://www.who.int/health-topics/coronavirus#tab=tab_1</a:t>
            </a:r>
          </a:p>
        </p:txBody>
      </p:sp>
    </p:spTree>
    <p:extLst>
      <p:ext uri="{BB962C8B-B14F-4D97-AF65-F5344CB8AC3E}">
        <p14:creationId xmlns:p14="http://schemas.microsoft.com/office/powerpoint/2010/main" val="48059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Learn about coronavirus COVID-19 and how to be safe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6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Coronavirus?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1" y="3311721"/>
            <a:ext cx="3653254" cy="2739941"/>
          </a:xfrm>
        </p:spPr>
      </p:pic>
      <p:pic>
        <p:nvPicPr>
          <p:cNvPr id="6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88" y="4178507"/>
            <a:ext cx="3635555" cy="190425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97" y="1312960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172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You Get </a:t>
            </a:r>
            <a:r>
              <a:rPr lang="en-US" dirty="0" smtClean="0"/>
              <a:t>COVID-19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255377" cy="233497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95537"/>
            <a:ext cx="2781300" cy="272781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1" y="1250302"/>
            <a:ext cx="2710180" cy="188981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190" y="3878425"/>
            <a:ext cx="3938587" cy="2209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3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COVID-19 </a:t>
            </a:r>
            <a:r>
              <a:rPr lang="en-US" dirty="0" smtClean="0"/>
              <a:t>M</a:t>
            </a:r>
            <a:r>
              <a:rPr lang="en-US" sz="3200" dirty="0" smtClean="0"/>
              <a:t>ake You Feel?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1752600" cy="2181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2110" y="4080072"/>
            <a:ext cx="3195490" cy="19397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CORONAVIRUS may cause people to have</a:t>
            </a:r>
            <a:endParaRPr lang="en-US" sz="2200" b="1" dirty="0"/>
          </a:p>
        </p:txBody>
      </p:sp>
      <p:sp>
        <p:nvSpPr>
          <p:cNvPr id="6" name="Oval 5"/>
          <p:cNvSpPr/>
          <p:nvPr/>
        </p:nvSpPr>
        <p:spPr>
          <a:xfrm>
            <a:off x="4711855" y="1525269"/>
            <a:ext cx="15621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Fever</a:t>
            </a:r>
            <a:endParaRPr lang="en-US" sz="2200" b="1" dirty="0"/>
          </a:p>
        </p:txBody>
      </p:sp>
      <p:sp>
        <p:nvSpPr>
          <p:cNvPr id="7" name="Oval 6"/>
          <p:cNvSpPr/>
          <p:nvPr/>
        </p:nvSpPr>
        <p:spPr>
          <a:xfrm>
            <a:off x="7026965" y="2973246"/>
            <a:ext cx="1676400" cy="9620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Cough</a:t>
            </a:r>
            <a:endParaRPr lang="en-US" sz="2200" b="1" dirty="0"/>
          </a:p>
        </p:txBody>
      </p:sp>
      <p:sp>
        <p:nvSpPr>
          <p:cNvPr id="8" name="Oval 7"/>
          <p:cNvSpPr/>
          <p:nvPr/>
        </p:nvSpPr>
        <p:spPr>
          <a:xfrm>
            <a:off x="4632139" y="4980660"/>
            <a:ext cx="20574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Short of Breath</a:t>
            </a:r>
            <a:endParaRPr lang="en-US" sz="2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64" y="2767012"/>
            <a:ext cx="2495550" cy="17526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3177"/>
            <a:ext cx="1819910" cy="1302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10" y="4080072"/>
            <a:ext cx="1703486" cy="2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Know If I Have the Virus?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test can be done to see if you have it</a:t>
            </a:r>
          </a:p>
          <a:p>
            <a:endParaRPr lang="en-US" dirty="0"/>
          </a:p>
          <a:p>
            <a:r>
              <a:rPr lang="en-US" dirty="0" smtClean="0"/>
              <a:t>The doctor or nurse will put a swab in your nose to get a sample to send to a lab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962"/>
            <a:ext cx="3676650" cy="2176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3429962"/>
            <a:ext cx="3126799" cy="2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You Have the Virus?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71600"/>
            <a:ext cx="3438525" cy="2286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02" y="2461881"/>
            <a:ext cx="4464685" cy="27343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03479" y="1289698"/>
            <a:ext cx="35814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Some people can stay at home</a:t>
            </a:r>
            <a:endParaRPr lang="en-US" sz="2200" b="1" dirty="0"/>
          </a:p>
        </p:txBody>
      </p:sp>
      <p:sp>
        <p:nvSpPr>
          <p:cNvPr id="9" name="Oval 8"/>
          <p:cNvSpPr/>
          <p:nvPr/>
        </p:nvSpPr>
        <p:spPr>
          <a:xfrm>
            <a:off x="2551079" y="4671504"/>
            <a:ext cx="38862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Some people have to go to the hospital</a:t>
            </a:r>
            <a:endParaRPr lang="en-US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2246279" cy="17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Can You Stop the Spread of Germs?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969067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0" y="5409390"/>
            <a:ext cx="1905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YES!!</a:t>
            </a:r>
            <a:endParaRPr lang="en-US" sz="2200" b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1"/>
            <a:ext cx="4038600" cy="3276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5372102"/>
            <a:ext cx="1905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NO!!</a:t>
            </a:r>
            <a:endParaRPr lang="en-US" sz="2200" b="1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4" y="2452370"/>
            <a:ext cx="3549332" cy="311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7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PRO Custom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79048"/>
      </a:accent1>
      <a:accent2>
        <a:srgbClr val="754F07"/>
      </a:accent2>
      <a:accent3>
        <a:srgbClr val="00305E"/>
      </a:accent3>
      <a:accent4>
        <a:srgbClr val="DF801C"/>
      </a:accent4>
      <a:accent5>
        <a:srgbClr val="FDB913"/>
      </a:accent5>
      <a:accent6>
        <a:srgbClr val="5E04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0D8ED9EF5CE4C97ED3C77646628DF" ma:contentTypeVersion="7" ma:contentTypeDescription="Create a new document." ma:contentTypeScope="" ma:versionID="8d347109489d3233ab9b9f7059dae016">
  <xsd:schema xmlns:xsd="http://www.w3.org/2001/XMLSchema" xmlns:xs="http://www.w3.org/2001/XMLSchema" xmlns:p="http://schemas.microsoft.com/office/2006/metadata/properties" xmlns:ns2="f303c5f0-4e5d-482e-ba72-a207b9c052d4" xmlns:ns3="2adef5af-0b79-42f9-98ea-3231b3c556a8" targetNamespace="http://schemas.microsoft.com/office/2006/metadata/properties" ma:root="true" ma:fieldsID="6bfcf532983699aaaa1f76926005bf70" ns2:_="" ns3:_="">
    <xsd:import namespace="f303c5f0-4e5d-482e-ba72-a207b9c052d4"/>
    <xsd:import namespace="2adef5af-0b79-42f9-98ea-3231b3c55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c5f0-4e5d-482e-ba72-a207b9c05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ef5af-0b79-42f9-98ea-3231b3c55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D3858-4CF4-4AE4-8095-7D8F7F7A23BF}">
  <ds:schemaRefs>
    <ds:schemaRef ds:uri="http://www.w3.org/XML/1998/namespace"/>
    <ds:schemaRef ds:uri="f303c5f0-4e5d-482e-ba72-a207b9c052d4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adef5af-0b79-42f9-98ea-3231b3c556a8"/>
  </ds:schemaRefs>
</ds:datastoreItem>
</file>

<file path=customXml/itemProps2.xml><?xml version="1.0" encoding="utf-8"?>
<ds:datastoreItem xmlns:ds="http://schemas.openxmlformats.org/officeDocument/2006/customXml" ds:itemID="{D789425D-5EF2-4343-8FA5-B84F7DD29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3c5f0-4e5d-482e-ba72-a207b9c052d4"/>
    <ds:schemaRef ds:uri="2adef5af-0b79-42f9-98ea-3231b3c55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429CDA-92AC-4B8A-8E19-606DAC8D6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378</Words>
  <Application>Microsoft Office PowerPoint</Application>
  <PresentationFormat>On-screen Show (4:3)</PresentationFormat>
  <Paragraphs>61</Paragraphs>
  <Slides>23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Disclaimer</vt:lpstr>
      <vt:lpstr>Learn</vt:lpstr>
      <vt:lpstr>What is the Coronavirus?</vt:lpstr>
      <vt:lpstr>How Do You Get COVID-19?</vt:lpstr>
      <vt:lpstr>How Does COVID-19 Make You Feel? </vt:lpstr>
      <vt:lpstr>How Do I Know If I Have the Virus?</vt:lpstr>
      <vt:lpstr>What Happens If You Have the Virus?</vt:lpstr>
      <vt:lpstr>How Can You Stop the Spread of Germs?</vt:lpstr>
      <vt:lpstr>Washing Your Hands</vt:lpstr>
      <vt:lpstr>Using Hand Sanitizer</vt:lpstr>
      <vt:lpstr>Many Places Are Closed</vt:lpstr>
      <vt:lpstr>Things You Can  Do At Home</vt:lpstr>
      <vt:lpstr>If You’re Afraid Or Have Questions</vt:lpstr>
      <vt:lpstr>What Did I Learn?</vt:lpstr>
      <vt:lpstr>What Should You Do When You Wash Your Hands?</vt:lpstr>
      <vt:lpstr>What Should You Do When You Sneeze Or Cough?</vt:lpstr>
      <vt:lpstr>Who Should You Talk To If You Are Afraid Or Have Questions?</vt:lpstr>
      <vt:lpstr>Things Will Get Better</vt:lpstr>
      <vt:lpstr>Great Job!</vt:lpstr>
      <vt:lpstr>For additional information</vt:lpstr>
      <vt:lpstr>Related Training Topics</vt:lpstr>
      <vt:lpstr>References</vt:lpstr>
    </vt:vector>
  </TitlesOfParts>
  <Company>KePRO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mfrome</dc:creator>
  <cp:lastModifiedBy>Helen Snyder</cp:lastModifiedBy>
  <cp:revision>134</cp:revision>
  <cp:lastPrinted>2016-05-18T18:56:04Z</cp:lastPrinted>
  <dcterms:created xsi:type="dcterms:W3CDTF">2011-03-17T13:33:08Z</dcterms:created>
  <dcterms:modified xsi:type="dcterms:W3CDTF">2020-04-09T14:17:24Z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0x0101007820D8ED9EF5CE4C97ED3C77646628DF</vt:lpwstr>
  </property>
</Properties>
</file>